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01-06-2020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6,265,471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99,246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375,544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3,524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17,169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98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42.0# in confirmed cases, 49.0#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43.0#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6.0%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(1,811,360)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(21,188)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(784)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